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29/06/1447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Picture 9" descr="C:\Users\Dr Doostizadeh 2025\Desktop\header-icires-2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9" name="Picture 8" descr="C:\Users\Dr Doostizadeh 2025\Desktop\header-icires-2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8" descr="C:\Users\Dr Doostizadeh 2025\Desktop\header-icires-2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10" name="Picture 9" descr="C:\Users\Dr Doostizadeh 2025\Desktop\header-icires-2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C:\Users\Dr Doostizadeh 2025\Desktop\header-icires-2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C:\Users\Dr Doostizadeh 2025\Desktop\header-icires-2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C:\Users\Dr Doostizadeh 2025\Desktop\header-icires-2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8" descr="C:\Users\Dr Doostizadeh 2025\Desktop\header-icires-2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C:\Users\Dr Doostizadeh 2025\Desktop\header-icires-2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C:\Users\Dr Doostizadeh 2025\Desktop\header-icires-2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C:\Users\Dr Doostizadeh 2025\Desktop\header-icires-2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5" name="Picture 4" descr="C:\Users\Dr Doostizadeh 2025\Desktop\header-icires-2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66859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123</TotalTime>
  <Words>458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B Homa</vt:lpstr>
      <vt:lpstr>B Nazanin</vt:lpstr>
      <vt:lpstr>B Titr</vt:lpstr>
      <vt:lpstr>B Traffic</vt:lpstr>
      <vt:lpstr>B Yekan</vt:lpstr>
      <vt:lpstr>Calibri</vt:lpstr>
      <vt:lpstr>Calibri Light</vt:lpstr>
      <vt:lpstr>IranNastaliq</vt:lpstr>
      <vt:lpstr>Times New Roman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81</cp:revision>
  <dcterms:created xsi:type="dcterms:W3CDTF">2014-12-23T07:41:43Z</dcterms:created>
  <dcterms:modified xsi:type="dcterms:W3CDTF">2025-12-19T13:18:15Z</dcterms:modified>
</cp:coreProperties>
</file>